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EC4A-C49C-4265-B65D-D41AEA3322AC}" type="datetimeFigureOut">
              <a:rPr lang="fr-FR" smtClean="0"/>
              <a:t>18/09/2019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2D28-E685-4593-A374-AAACEB42B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1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EC4A-C49C-4265-B65D-D41AEA3322AC}" type="datetimeFigureOut">
              <a:rPr lang="fr-FR" smtClean="0"/>
              <a:t>18/09/2019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2D28-E685-4593-A374-AAACEB42B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08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EC4A-C49C-4265-B65D-D41AEA3322AC}" type="datetimeFigureOut">
              <a:rPr lang="fr-FR" smtClean="0"/>
              <a:t>18/09/2019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2D28-E685-4593-A374-AAACEB42B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94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EC4A-C49C-4265-B65D-D41AEA3322AC}" type="datetimeFigureOut">
              <a:rPr lang="fr-FR" smtClean="0"/>
              <a:t>18/09/2019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2D28-E685-4593-A374-AAACEB42B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714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EC4A-C49C-4265-B65D-D41AEA3322AC}" type="datetimeFigureOut">
              <a:rPr lang="fr-FR" smtClean="0"/>
              <a:t>18/09/2019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2D28-E685-4593-A374-AAACEB42B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14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EC4A-C49C-4265-B65D-D41AEA3322AC}" type="datetimeFigureOut">
              <a:rPr lang="fr-FR" smtClean="0"/>
              <a:t>18/09/2019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2D28-E685-4593-A374-AAACEB42B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558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EC4A-C49C-4265-B65D-D41AEA3322AC}" type="datetimeFigureOut">
              <a:rPr lang="fr-FR" smtClean="0"/>
              <a:t>18/09/2019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2D28-E685-4593-A374-AAACEB42B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483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EC4A-C49C-4265-B65D-D41AEA3322AC}" type="datetimeFigureOut">
              <a:rPr lang="fr-FR" smtClean="0"/>
              <a:t>18/09/2019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2D28-E685-4593-A374-AAACEB42B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30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EC4A-C49C-4265-B65D-D41AEA3322AC}" type="datetimeFigureOut">
              <a:rPr lang="fr-FR" smtClean="0"/>
              <a:t>18/09/2019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2D28-E685-4593-A374-AAACEB42B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767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EC4A-C49C-4265-B65D-D41AEA3322AC}" type="datetimeFigureOut">
              <a:rPr lang="fr-FR" smtClean="0"/>
              <a:t>18/09/2019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2D28-E685-4593-A374-AAACEB42B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18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EC4A-C49C-4265-B65D-D41AEA3322AC}" type="datetimeFigureOut">
              <a:rPr lang="fr-FR" smtClean="0"/>
              <a:t>18/09/2019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2D28-E685-4593-A374-AAACEB42B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30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DEC4A-C49C-4265-B65D-D41AEA3322AC}" type="datetimeFigureOut">
              <a:rPr lang="fr-FR" smtClean="0"/>
              <a:t>18/09/2019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82D28-E685-4593-A374-AAACEB42B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723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63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32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8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1"/>
            <a:ext cx="12192000" cy="684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22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51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7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46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623" y="1"/>
            <a:ext cx="122136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053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Grand écran</PresentationFormat>
  <Paragraphs>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Bristol-Myers Squibb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GERMAIN, Antoine</dc:creator>
  <cp:lastModifiedBy>Didier</cp:lastModifiedBy>
  <cp:revision>4</cp:revision>
  <dcterms:created xsi:type="dcterms:W3CDTF">2019-09-18T11:14:12Z</dcterms:created>
  <dcterms:modified xsi:type="dcterms:W3CDTF">2019-09-18T21:52:05Z</dcterms:modified>
</cp:coreProperties>
</file>